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7812"/>
  </p:normalViewPr>
  <p:slideViewPr>
    <p:cSldViewPr snapToGrid="0">
      <p:cViewPr varScale="1">
        <p:scale>
          <a:sx n="84" d="100"/>
          <a:sy n="84" d="100"/>
        </p:scale>
        <p:origin x="164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4F42E3-26DF-1945-B764-7AD3736671DA}" type="datetimeFigureOut">
              <a:rPr lang="en-US" smtClean="0"/>
              <a:t>6/13/23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69BF14-978D-4C4E-8A69-A707AC281F4C}" type="slidenum">
              <a:rPr lang="en-US" smtClean="0"/>
              <a:t>‹#›</a:t>
            </a:fld>
            <a:endParaRPr lang="en-US"/>
          </a:p>
        </p:txBody>
      </p:sp>
    </p:spTree>
    <p:extLst>
      <p:ext uri="{BB962C8B-B14F-4D97-AF65-F5344CB8AC3E}">
        <p14:creationId xmlns:p14="http://schemas.microsoft.com/office/powerpoint/2010/main" val="1016212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barriers to physicians and students seeking mental health care, and the IHI has created a toolkit of resources to help you advocate within your organization to revise applications to overcome these barriers. Please feel welcome to point your smartphone camera at this QR code to link to the website that has a slide set with speaker’s notes, a document of talking points and references when writing or speaking about this topic, and a draft email you can send to your own credentialing office to request revisions to your </a:t>
            </a:r>
            <a:r>
              <a:rPr lang="en-US"/>
              <a:t>organization’s application.</a:t>
            </a:r>
          </a:p>
        </p:txBody>
      </p:sp>
      <p:sp>
        <p:nvSpPr>
          <p:cNvPr id="4" name="Slide Number Placeholder 3"/>
          <p:cNvSpPr>
            <a:spLocks noGrp="1"/>
          </p:cNvSpPr>
          <p:nvPr>
            <p:ph type="sldNum" sz="quarter" idx="5"/>
          </p:nvPr>
        </p:nvSpPr>
        <p:spPr/>
        <p:txBody>
          <a:bodyPr/>
          <a:lstStyle/>
          <a:p>
            <a:fld id="{8B69BF14-978D-4C4E-8A69-A707AC281F4C}" type="slidenum">
              <a:rPr lang="en-US" smtClean="0"/>
              <a:t>1</a:t>
            </a:fld>
            <a:endParaRPr lang="en-US"/>
          </a:p>
        </p:txBody>
      </p:sp>
    </p:spTree>
    <p:extLst>
      <p:ext uri="{BB962C8B-B14F-4D97-AF65-F5344CB8AC3E}">
        <p14:creationId xmlns:p14="http://schemas.microsoft.com/office/powerpoint/2010/main" val="2680006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CC766-07AA-3C95-C675-F087B2381D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B57ED9-D4EA-AD31-BDC7-6F464D7C75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BADA25-E193-12B2-83EC-D16F63546D2E}"/>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F22511F2-CD59-0FDC-D556-19A8251C7A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B4AF88-A8D0-645B-31F1-0BB5EA7FB22C}"/>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2397931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5FC9B-9E1C-3A6A-AA91-1D15225141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964809-6C9D-829D-715B-9DA6D9D09F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515910-750C-6C52-FADE-9DAD667BC866}"/>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BAC3206F-15C3-EB30-DD52-CB004C5E04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515AAD-3953-1BF1-ECE9-791F8A12438D}"/>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1353790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BCAC51-9CAE-6DDF-F10F-9711AF70D4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60CC7B-D4E6-84D9-4A31-8230A23252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ED49B4-DA51-CE6E-71D8-DF30E22C8E47}"/>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4942F468-F602-8FBD-FA31-3E148C38A9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2B7F-D083-7E3C-09E9-B843292A82F2}"/>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792173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6071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D668D-0105-EC17-1205-B8B70FFA7F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6750E9-17BA-8E89-1D31-F0FE251D0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B8D772-AF9B-2BE6-3B81-F9D9F4402D43}"/>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A0BA03F2-9428-7254-E6F7-E5061E239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F52B3A-DC3C-5B80-8618-4BBB62BE06D2}"/>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26944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5B432-2329-A5A2-4A25-AE8588532D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F693FB-702D-B17F-EBA0-63BF9D47CF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1E9593-B365-31A6-E143-7A33C003DDD7}"/>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CDE71EF3-430D-6704-806A-6D153C8C9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D6313-0EA9-4A32-0062-EC9633AAB4A0}"/>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09381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E3393-5F6A-6332-48F3-8C326FE503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68D5BA-4DF2-114A-7D9F-359F49720D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596928-9594-A659-6815-EFF59B97E3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DFEE15-6916-ADB6-2B96-AA860FE11E4D}"/>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6" name="Footer Placeholder 5">
            <a:extLst>
              <a:ext uri="{FF2B5EF4-FFF2-40B4-BE49-F238E27FC236}">
                <a16:creationId xmlns:a16="http://schemas.microsoft.com/office/drawing/2014/main" id="{CDA42322-B84C-D3E9-F397-4C58756C7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3E65E-B81B-02E2-8A9C-4DD3C96F9061}"/>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94692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8E00F-F984-7B45-5111-807256919C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FD1F40-AED3-8645-8141-6C62966620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A1CBDD-6433-8642-FC6F-F207C028E5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0C22A1-10E9-9C7E-3210-D657645378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C87465-D420-B51C-1551-4CD50B1EA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6F22F8-41F9-F558-F05C-10B77A1EB76B}"/>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8" name="Footer Placeholder 7">
            <a:extLst>
              <a:ext uri="{FF2B5EF4-FFF2-40B4-BE49-F238E27FC236}">
                <a16:creationId xmlns:a16="http://schemas.microsoft.com/office/drawing/2014/main" id="{E7D0B252-043F-40A2-A1D4-030A15A746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31D9F0-CF93-BDE4-E382-C1D77071CA6B}"/>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563088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89DD-6DD7-0B05-9636-E08298F544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B85934-7B8C-17F0-45D2-9DD6357D71ED}"/>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4" name="Footer Placeholder 3">
            <a:extLst>
              <a:ext uri="{FF2B5EF4-FFF2-40B4-BE49-F238E27FC236}">
                <a16:creationId xmlns:a16="http://schemas.microsoft.com/office/drawing/2014/main" id="{EF854BAB-6534-887D-D397-E3746B967B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D401AA-3B6D-44A9-7310-B2C76177D901}"/>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413090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106B47-06FE-B0FD-FEB9-337E4EDC6584}"/>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3" name="Footer Placeholder 2">
            <a:extLst>
              <a:ext uri="{FF2B5EF4-FFF2-40B4-BE49-F238E27FC236}">
                <a16:creationId xmlns:a16="http://schemas.microsoft.com/office/drawing/2014/main" id="{31C49209-D59F-4259-7F2C-3480D9FEFE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81422E-0D26-6B93-59EA-D22917A67711}"/>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873445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E64F5-3877-EF89-D52A-0CABEF9F7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95C334-8F72-5500-EEB5-9BD6CD49A8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6ECC19-EE42-C3E5-A93E-FADA9DC34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93C6E3-3705-C84D-4554-37B385CCBB78}"/>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6" name="Footer Placeholder 5">
            <a:extLst>
              <a:ext uri="{FF2B5EF4-FFF2-40B4-BE49-F238E27FC236}">
                <a16:creationId xmlns:a16="http://schemas.microsoft.com/office/drawing/2014/main" id="{CEC0FABE-4701-5D55-FDA5-EF901FFFEF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F6454-DBD4-686D-8BB1-FBE3CA52DD38}"/>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43491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03E71-BBA4-7AE8-3F57-3CD7F1EDEB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356C1F-951C-627B-852F-3D0FD24D5D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B7A419-27DA-E25C-7CBE-88FAFFEAA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F96F57-65CE-68AF-8037-710A44BB6E3D}"/>
              </a:ext>
            </a:extLst>
          </p:cNvPr>
          <p:cNvSpPr>
            <a:spLocks noGrp="1"/>
          </p:cNvSpPr>
          <p:nvPr>
            <p:ph type="dt" sz="half" idx="10"/>
          </p:nvPr>
        </p:nvSpPr>
        <p:spPr/>
        <p:txBody>
          <a:bodyPr/>
          <a:lstStyle/>
          <a:p>
            <a:fld id="{45363641-624B-EC4F-B63A-0553493EC756}" type="datetimeFigureOut">
              <a:rPr lang="en-US" smtClean="0"/>
              <a:t>6/13/23</a:t>
            </a:fld>
            <a:endParaRPr lang="en-US"/>
          </a:p>
        </p:txBody>
      </p:sp>
      <p:sp>
        <p:nvSpPr>
          <p:cNvPr id="6" name="Footer Placeholder 5">
            <a:extLst>
              <a:ext uri="{FF2B5EF4-FFF2-40B4-BE49-F238E27FC236}">
                <a16:creationId xmlns:a16="http://schemas.microsoft.com/office/drawing/2014/main" id="{01468158-AC23-3537-2276-73FD947BE7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BE0DBB-7C27-A108-31DB-B8D7833B527A}"/>
              </a:ext>
            </a:extLst>
          </p:cNvPr>
          <p:cNvSpPr>
            <a:spLocks noGrp="1"/>
          </p:cNvSpPr>
          <p:nvPr>
            <p:ph type="sldNum" sz="quarter" idx="12"/>
          </p:nvPr>
        </p:nvSpPr>
        <p:spPr/>
        <p:txBody>
          <a:bodyPr/>
          <a:lstStyle/>
          <a:p>
            <a:fld id="{576B5E21-2B56-3349-962F-C41E67469EAC}" type="slidenum">
              <a:rPr lang="en-US" smtClean="0"/>
              <a:t>‹#›</a:t>
            </a:fld>
            <a:endParaRPr lang="en-US"/>
          </a:p>
        </p:txBody>
      </p:sp>
    </p:spTree>
    <p:extLst>
      <p:ext uri="{BB962C8B-B14F-4D97-AF65-F5344CB8AC3E}">
        <p14:creationId xmlns:p14="http://schemas.microsoft.com/office/powerpoint/2010/main" val="3483962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8E49AD-C945-6A83-16D0-760C9833B0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7E7A24-574E-2598-C9A1-2BB475A837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6F4113-57B3-BA1F-F9B8-AB7D6BC6E7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63641-624B-EC4F-B63A-0553493EC756}" type="datetimeFigureOut">
              <a:rPr lang="en-US" smtClean="0"/>
              <a:t>6/13/23</a:t>
            </a:fld>
            <a:endParaRPr lang="en-US"/>
          </a:p>
        </p:txBody>
      </p:sp>
      <p:sp>
        <p:nvSpPr>
          <p:cNvPr id="5" name="Footer Placeholder 4">
            <a:extLst>
              <a:ext uri="{FF2B5EF4-FFF2-40B4-BE49-F238E27FC236}">
                <a16:creationId xmlns:a16="http://schemas.microsoft.com/office/drawing/2014/main" id="{671FE7F7-E282-7061-1B23-9526AA50F1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7D8DFF-F0EB-6CF2-5EDA-FBEFB1EDDC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6B5E21-2B56-3349-962F-C41E67469EAC}" type="slidenum">
              <a:rPr lang="en-US" smtClean="0"/>
              <a:t>‹#›</a:t>
            </a:fld>
            <a:endParaRPr lang="en-US"/>
          </a:p>
        </p:txBody>
      </p:sp>
    </p:spTree>
    <p:extLst>
      <p:ext uri="{BB962C8B-B14F-4D97-AF65-F5344CB8AC3E}">
        <p14:creationId xmlns:p14="http://schemas.microsoft.com/office/powerpoint/2010/main" val="2169853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84752A-1E58-FF38-7CAD-F0DD91CACF1E}"/>
              </a:ext>
            </a:extLst>
          </p:cNvPr>
          <p:cNvPicPr>
            <a:picLocks noChangeAspect="1"/>
          </p:cNvPicPr>
          <p:nvPr/>
        </p:nvPicPr>
        <p:blipFill>
          <a:blip r:embed="rId3"/>
          <a:stretch>
            <a:fillRect/>
          </a:stretch>
        </p:blipFill>
        <p:spPr>
          <a:xfrm>
            <a:off x="10223500" y="4851400"/>
            <a:ext cx="1968500" cy="2006600"/>
          </a:xfrm>
          <a:prstGeom prst="rect">
            <a:avLst/>
          </a:prstGeom>
        </p:spPr>
      </p:pic>
      <p:pic>
        <p:nvPicPr>
          <p:cNvPr id="4" name="Picture 3">
            <a:extLst>
              <a:ext uri="{FF2B5EF4-FFF2-40B4-BE49-F238E27FC236}">
                <a16:creationId xmlns:a16="http://schemas.microsoft.com/office/drawing/2014/main" id="{98B38B4C-89A0-9744-5B33-59AE2D148AF5}"/>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539294" y="2766349"/>
            <a:ext cx="9341090" cy="3831219"/>
          </a:xfrm>
          <a:prstGeom prst="rect">
            <a:avLst/>
          </a:prstGeom>
        </p:spPr>
      </p:pic>
      <p:sp>
        <p:nvSpPr>
          <p:cNvPr id="2" name="TextBox 1">
            <a:extLst>
              <a:ext uri="{FF2B5EF4-FFF2-40B4-BE49-F238E27FC236}">
                <a16:creationId xmlns:a16="http://schemas.microsoft.com/office/drawing/2014/main" id="{6DB359E2-4B31-35EA-54C0-0BA31E762BB5}"/>
              </a:ext>
            </a:extLst>
          </p:cNvPr>
          <p:cNvSpPr txBox="1"/>
          <p:nvPr/>
        </p:nvSpPr>
        <p:spPr>
          <a:xfrm>
            <a:off x="389744" y="397567"/>
            <a:ext cx="11092721" cy="2063642"/>
          </a:xfrm>
          <a:prstGeom prst="rect">
            <a:avLst/>
          </a:prstGeom>
          <a:noFill/>
        </p:spPr>
        <p:txBody>
          <a:bodyPr wrap="square" rtlCol="0">
            <a:spAutoFit/>
          </a:bodyPr>
          <a:lstStyle/>
          <a:p>
            <a:r>
              <a:rPr lang="en-US" sz="4270" dirty="0"/>
              <a:t>Reduce barriers to colleagues receiving mental health care by revising your application and credentialing form</a:t>
            </a:r>
          </a:p>
        </p:txBody>
      </p:sp>
    </p:spTree>
    <p:extLst>
      <p:ext uri="{BB962C8B-B14F-4D97-AF65-F5344CB8AC3E}">
        <p14:creationId xmlns:p14="http://schemas.microsoft.com/office/powerpoint/2010/main" val="3200414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43D4605C499E4AA676E0760C5D6435" ma:contentTypeVersion="1" ma:contentTypeDescription="Create a new document." ma:contentTypeScope="" ma:versionID="aaca4b8d0c06e4d0ebe02ee862fd914a">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B0BAB3E-ACA3-4257-B1E6-D05027FFF630}"/>
</file>

<file path=customXml/itemProps2.xml><?xml version="1.0" encoding="utf-8"?>
<ds:datastoreItem xmlns:ds="http://schemas.openxmlformats.org/officeDocument/2006/customXml" ds:itemID="{4EF79466-6F35-4C46-AF21-764119C20D83}"/>
</file>

<file path=customXml/itemProps3.xml><?xml version="1.0" encoding="utf-8"?>
<ds:datastoreItem xmlns:ds="http://schemas.openxmlformats.org/officeDocument/2006/customXml" ds:itemID="{8357742A-2EEB-49FC-AC93-3A21372A3506}"/>
</file>

<file path=docProps/app.xml><?xml version="1.0" encoding="utf-8"?>
<Properties xmlns="http://schemas.openxmlformats.org/officeDocument/2006/extended-properties" xmlns:vt="http://schemas.openxmlformats.org/officeDocument/2006/docPropsVTypes">
  <TotalTime>3</TotalTime>
  <Words>113</Words>
  <Application>Microsoft Macintosh PowerPoint</Application>
  <PresentationFormat>Widescreen</PresentationFormat>
  <Paragraphs>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eileen_b23@yahoo.com</dc:creator>
  <cp:lastModifiedBy>eileen_b23@yahoo.com</cp:lastModifiedBy>
  <cp:revision>2</cp:revision>
  <dcterms:created xsi:type="dcterms:W3CDTF">2023-06-13T15:13:46Z</dcterms:created>
  <dcterms:modified xsi:type="dcterms:W3CDTF">2023-06-13T15:17:22Z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0x0101003543D4605C499E4AA676E0760C5D6435</vt:lpwstr>
  </property>
</Properties>
</file>